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9" d="100"/>
          <a:sy n="129" d="100"/>
        </p:scale>
        <p:origin x="559" y="7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B5CBAD-590D-4259-BAD3-B68AFA90A6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0C4E08B-D5FA-4E19-8503-BA82BC6A76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2C0C72B-0543-49B7-BD51-4CE95CBC4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13A82-73AD-4607-91A3-7DE60B8C4925}" type="datetimeFigureOut">
              <a:rPr lang="de-DE" smtClean="0"/>
              <a:t>22.11.2023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EAE13DA-0D9E-4BCC-B9E0-32F1780C5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E2F4A87-DED3-493B-B743-F4A47DC9E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93902-E369-411C-B2D3-3DA28BBEF8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7042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EB5905-235C-4327-950C-78C0A501E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06811AD-2925-449C-BC72-FE72735774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56D807C-C8DE-4611-82B5-2B635B56E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13A82-73AD-4607-91A3-7DE60B8C4925}" type="datetimeFigureOut">
              <a:rPr lang="de-DE" smtClean="0"/>
              <a:t>22.11.2023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EF1E430-3CC8-4C06-94E8-47348978F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7EDB7FD-3062-4AA3-B991-598FF56F2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93902-E369-411C-B2D3-3DA28BBEF8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7540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D61E932-F043-483A-9B48-162C56CDBF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F9CD265-8B0F-4737-8BB7-9A15A71E73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CC08A6D-3971-4AEE-ABC6-8FAB025B9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13A82-73AD-4607-91A3-7DE60B8C4925}" type="datetimeFigureOut">
              <a:rPr lang="de-DE" smtClean="0"/>
              <a:t>22.11.2023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A1C633D-939B-4985-BE78-6F6C460DA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7AED854-6F78-4205-8818-04C5E38B3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93902-E369-411C-B2D3-3DA28BBEF8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8839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4509B0-3351-4982-9877-9BE4BA1E4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6D8DF34-FA02-43AC-A1E4-BA05FD3804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5F84172-0AA1-404C-B09F-910A74DDD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13A82-73AD-4607-91A3-7DE60B8C4925}" type="datetimeFigureOut">
              <a:rPr lang="de-DE" smtClean="0"/>
              <a:t>22.11.2023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D5236E-3EBB-4970-B433-1DCA64CE4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B225BB8-C2D4-4C4A-8746-154C8C731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93902-E369-411C-B2D3-3DA28BBEF8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3383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F2808B-CA29-4FB7-B5E0-4C9049762A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69E7628-DD6F-488F-8EF3-58176A97AB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8AD6F98-F38B-4DB4-9134-78B750244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13A82-73AD-4607-91A3-7DE60B8C4925}" type="datetimeFigureOut">
              <a:rPr lang="de-DE" smtClean="0"/>
              <a:t>22.11.2023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08DE28B-73A5-4654-9BBE-E47B55204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8D04F99-5E51-4A5E-AD8D-F58ABF345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93902-E369-411C-B2D3-3DA28BBEF8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1485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CCF807-BD0F-443F-8002-0E3523BFC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A9C9701-0890-4FB0-BA0D-7CA9D75A60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E7F6534-6ABD-4711-B243-9790FAD4E4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CF26CCD-A021-4587-8684-096EA2AF5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13A82-73AD-4607-91A3-7DE60B8C4925}" type="datetimeFigureOut">
              <a:rPr lang="de-DE" smtClean="0"/>
              <a:t>22.11.2023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3D7983A-1249-434B-B768-3B80E0B53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46C5D00-9DBD-4F95-9BC4-625B6B675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93902-E369-411C-B2D3-3DA28BBEF8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4899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AD4ECA-939F-4B62-A608-55B0968A2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6B996B9-8E8C-40B6-8D84-A1D6D4F38F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CC8EB78-C255-48FB-86F5-661FE0D128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1FD52AB-5785-4AEA-B98B-165E3702DB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B1870C8-2DDB-45BC-B026-39F063DC5F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F59318D2-400A-4644-B218-A63D23779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13A82-73AD-4607-91A3-7DE60B8C4925}" type="datetimeFigureOut">
              <a:rPr lang="de-DE" smtClean="0"/>
              <a:t>22.11.2023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813554A4-F0BF-4641-BDB9-DFB6696DF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AB9E6DB-8DD4-45DB-9493-B755F2F4B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93902-E369-411C-B2D3-3DA28BBEF8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8552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9DF6B3-6052-438D-8705-F3FD3D6B8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DF3F420-EB9E-4C27-917A-29C7D5D96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13A82-73AD-4607-91A3-7DE60B8C4925}" type="datetimeFigureOut">
              <a:rPr lang="de-DE" smtClean="0"/>
              <a:t>22.11.2023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FDDD3AB-D2BC-4CCB-9576-1B2D56939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3186C52-B81B-44FE-8BE1-C34F5356D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93902-E369-411C-B2D3-3DA28BBEF8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1885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AC7FB72F-1927-4384-BA5F-EC6E0B6A8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13A82-73AD-4607-91A3-7DE60B8C4925}" type="datetimeFigureOut">
              <a:rPr lang="de-DE" smtClean="0"/>
              <a:t>22.11.2023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865C5840-2D6E-40B5-89A6-FFEBE1DED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C43DC62-01BC-4345-89F4-BAE884D5C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93902-E369-411C-B2D3-3DA28BBEF8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7826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C4DB48-A9EC-46AD-AA9C-BD9C86152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44C8564-27FA-45F9-B595-1E41006E73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319C497-5886-4060-B78E-A8DED46B88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6C81EDD-7CEA-4E84-B37E-AEF2FD653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13A82-73AD-4607-91A3-7DE60B8C4925}" type="datetimeFigureOut">
              <a:rPr lang="de-DE" smtClean="0"/>
              <a:t>22.11.2023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DDE7540-4276-438A-93E4-5CC1EF116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1E06B81-859F-4BB6-9787-2D0921AC9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93902-E369-411C-B2D3-3DA28BBEF8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7369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D58256-B644-4A5A-8972-651C5EDF36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8A3952DA-94E7-449F-BFC4-859ECC4A19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D091A29-A9AB-4F61-B0B4-739D97F12E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5C12134-E466-4428-8E30-49DDCF68D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13A82-73AD-4607-91A3-7DE60B8C4925}" type="datetimeFigureOut">
              <a:rPr lang="de-DE" smtClean="0"/>
              <a:t>22.11.2023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054E59C-A369-4D27-8CC4-8F4E7F5C6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F5C2325-D002-4623-B380-D1E4378BC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93902-E369-411C-B2D3-3DA28BBEF8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6498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F1CE46A5-94DB-4796-ABF4-9D215FDA55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CDC3038-0557-4788-8BB0-E7AA767FB8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D3A3F7C-563F-45C4-A1D6-C16962D33B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D13A82-73AD-4607-91A3-7DE60B8C4925}" type="datetimeFigureOut">
              <a:rPr lang="de-DE" smtClean="0"/>
              <a:t>22.11.2023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88C2CDC-DFC8-46CA-946C-7499C9C7F3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C24B50F-D859-47C0-AC75-C0C1999826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93902-E369-411C-B2D3-3DA28BBEF8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8868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76AAB4-BBAB-4C06-AAAB-D0DFDFABA27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Intro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A6D0202-0D36-4721-84C9-5AF2F32BB06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1547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Breitbild</PresentationFormat>
  <Paragraphs>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Intro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</dc:title>
  <dc:creator>Stier, Simon</dc:creator>
  <cp:lastModifiedBy>Stier, Simon</cp:lastModifiedBy>
  <cp:revision>1</cp:revision>
  <dcterms:created xsi:type="dcterms:W3CDTF">2023-11-22T11:58:14Z</dcterms:created>
  <dcterms:modified xsi:type="dcterms:W3CDTF">2023-11-22T11:58:25Z</dcterms:modified>
</cp:coreProperties>
</file>