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559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5CBAD-590D-4259-BAD3-B68AFA90A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C4E08B-D5FA-4E19-8503-BA82BC6A7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C0C72B-0543-49B7-BD51-4CE95CBC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AE13DA-0D9E-4BCC-B9E0-32F1780C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2F4A87-DED3-493B-B743-F4A47DC9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04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EB5905-235C-4327-950C-78C0A501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6811AD-2925-449C-BC72-FE7273577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6D807C-C8DE-4611-82B5-2B635B56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F1E430-3CC8-4C06-94E8-47348978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EDB7FD-3062-4AA3-B991-598FF56F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54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61E932-F043-483A-9B48-162C56CDB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9CD265-8B0F-4737-8BB7-9A15A71E7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C08A6D-3971-4AEE-ABC6-8FAB025B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1C633D-939B-4985-BE78-6F6C460D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AED854-6F78-4205-8818-04C5E38B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83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509B0-3351-4982-9877-9BE4BA1E4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D8DF34-FA02-43AC-A1E4-BA05FD38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F84172-0AA1-404C-B09F-910A74DD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D5236E-3EBB-4970-B433-1DCA64CE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225BB8-C2D4-4C4A-8746-154C8C731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38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2808B-CA29-4FB7-B5E0-4C9049762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9E7628-DD6F-488F-8EF3-58176A97A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AD6F98-F38B-4DB4-9134-78B75024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8DE28B-73A5-4654-9BBE-E47B5520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D04F99-5E51-4A5E-AD8D-F58ABF34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48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CF807-BD0F-443F-8002-0E3523BF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9C9701-0890-4FB0-BA0D-7CA9D75A6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7F6534-6ABD-4711-B243-9790FAD4E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F26CCD-A021-4587-8684-096EA2AF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D7983A-1249-434B-B768-3B80E0B5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6C5D00-9DBD-4F95-9BC4-625B6B67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8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D4ECA-939F-4B62-A608-55B0968A2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B996B9-8E8C-40B6-8D84-A1D6D4F38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C8EB78-C255-48FB-86F5-661FE0D12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FD52AB-5785-4AEA-B98B-165E3702D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B1870C8-2DDB-45BC-B026-39F063DC5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9318D2-400A-4644-B218-A63D2377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3554A4-F0BF-4641-BDB9-DFB6696DF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AB9E6DB-8DD4-45DB-9493-B755F2F4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55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DF6B3-6052-438D-8705-F3FD3D6B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F3F420-EB9E-4C27-917A-29C7D5D9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FDDD3AB-D2BC-4CCB-9576-1B2D5693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186C52-B81B-44FE-8BE1-C34F5356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88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C7FB72F-1927-4384-BA5F-EC6E0B6A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65C5840-2D6E-40B5-89A6-FFEBE1DED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43DC62-01BC-4345-89F4-BAE884D5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82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4DB48-A9EC-46AD-AA9C-BD9C8615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4C8564-27FA-45F9-B595-1E41006E7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19C497-5886-4060-B78E-A8DED46B8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C81EDD-7CEA-4E84-B37E-AEF2FD65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DE7540-4276-438A-93E4-5CC1EF11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06B81-859F-4BB6-9787-2D0921AC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36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58256-B644-4A5A-8972-651C5EDF3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A3952DA-94E7-449F-BFC4-859ECC4A1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091A29-A9AB-4F61-B0B4-739D97F12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C12134-E466-4428-8E30-49DDCF68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54E59C-A369-4D27-8CC4-8F4E7F5C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5C2325-D002-4623-B380-D1E4378B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49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CE46A5-94DB-4796-ABF4-9D215FDA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DC3038-0557-4788-8BB0-E7AA767FB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3A3F7C-563F-45C4-A1D6-C16962D33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3A82-73AD-4607-91A3-7DE60B8C4925}" type="datetimeFigureOut">
              <a:rPr lang="de-DE" smtClean="0"/>
              <a:t>01.12.2023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8C2CDC-DFC8-46CA-946C-7499C9C7F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24B50F-D859-47C0-AC75-C0C199982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86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6AAB4-BBAB-4C06-AAAB-D0DFDFABA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Intro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6D0202-0D36-4721-84C9-5AF2F32BB0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zrdz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15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Intro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Stier, Simon</dc:creator>
  <cp:lastModifiedBy>Stier, Simon</cp:lastModifiedBy>
  <cp:revision>1</cp:revision>
  <dcterms:created xsi:type="dcterms:W3CDTF">2023-11-22T11:58:14Z</dcterms:created>
  <dcterms:modified xsi:type="dcterms:W3CDTF">2023-12-01T16:29:00Z</dcterms:modified>
</cp:coreProperties>
</file>